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1"/>
  </p:notesMasterIdLst>
  <p:handoutMasterIdLst>
    <p:handoutMasterId r:id="rId12"/>
  </p:handoutMasterIdLst>
  <p:sldIdLst>
    <p:sldId id="259" r:id="rId2"/>
    <p:sldId id="264" r:id="rId3"/>
    <p:sldId id="279" r:id="rId4"/>
    <p:sldId id="263" r:id="rId5"/>
    <p:sldId id="284" r:id="rId6"/>
    <p:sldId id="260" r:id="rId7"/>
    <p:sldId id="280" r:id="rId8"/>
    <p:sldId id="281" r:id="rId9"/>
    <p:sldId id="282" r:id="rId10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CA224D-9FD1-45D3-9C53-2C5BC011A7F7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2CD2E1E-736E-47DB-9544-043CA732B0EB}" type="datetime1">
              <a:rPr lang="ja-JP" altLang="en-US" smtClean="0"/>
              <a:t>2024/3/28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"/>
              <a:t>マスター テキストの書式設定</a:t>
            </a:r>
            <a:endParaRPr lang="en-US"/>
          </a:p>
          <a:p>
            <a:pPr lvl="1" rtl="0"/>
            <a:r>
              <a:rPr lang="ja"/>
              <a:t>第 2 レベル</a:t>
            </a:r>
          </a:p>
          <a:p>
            <a:pPr lvl="2" rtl="0"/>
            <a:r>
              <a:rPr lang="ja"/>
              <a:t>第 3 レベル</a:t>
            </a:r>
          </a:p>
          <a:p>
            <a:pPr lvl="3" rtl="0"/>
            <a:r>
              <a:rPr lang="ja"/>
              <a:t>第 4 レベル</a:t>
            </a:r>
          </a:p>
          <a:p>
            <a:pPr lvl="4" rtl="0"/>
            <a:r>
              <a:rPr lang="ja"/>
              <a:t>第 5 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長方形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ja-JP" altLang="en-US"/>
              <a:t>マスター サブタイトルの書式設定</a:t>
            </a:r>
            <a:endParaRPr lang="en-US" dirty="0"/>
          </a:p>
        </p:txBody>
      </p:sp>
      <p:cxnSp>
        <p:nvCxnSpPr>
          <p:cNvPr id="9" name="直線​​コネクタ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496EA7-3ED1-4297-A13C-24124DE2B13A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B4CE94-0898-4DE3-8AD0-0946AA04A64E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長方形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A4181F-25C5-4F43-9D3D-6888EB50DD84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スライド番号プレースホルダー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B10D81-EB47-474E-AFE6-F10ABA500AD1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 ヘッダー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長方形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cxnSp>
        <p:nvCxnSpPr>
          <p:cNvPr id="9" name="直線​​コネクタ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FAE9EC-F641-49D1-8818-C6EAB532FF50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43ECC2-B0E5-4875-9C28-6BDA7278145C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9" name="フッター プレースホルダー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スライド番号プレースホルダー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5138DC-E271-41C8-BE65-2AC8ADEEA4A9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11" name="フッター プレースホルダー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スライド番号プレースホルダー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6" name="日付プレースホルダー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26F9E0-B2BB-4E8F-A353-6B1AF083078D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長方形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5DEE80-C133-4C82-BA52-6E6A78DF5359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長方形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5D48F394-EB73-4DAF-B9DC-4B7F06E8D586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キャプション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長方形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図プレースホルダー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37D32CA8-DFB3-42D1-9A93-81D658AB3F6D}" type="datetime1">
              <a:rPr lang="ja-JP" altLang="en-US" smtClean="0"/>
              <a:t>2024/3/28</a:t>
            </a:fld>
            <a:endParaRPr 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ja" dirty="0"/>
              <a:t>マスター タイトルの書式設定</a:t>
            </a:r>
            <a:endParaRPr 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ja" dirty="0"/>
              <a:t>マスター テキストの書式設定</a:t>
            </a:r>
          </a:p>
          <a:p>
            <a:pPr lvl="1" rtl="0"/>
            <a:r>
              <a:rPr lang="ja" dirty="0"/>
              <a:t>第 2 レベル</a:t>
            </a:r>
          </a:p>
          <a:p>
            <a:pPr lvl="2" rtl="0"/>
            <a:r>
              <a:rPr lang="ja" dirty="0"/>
              <a:t>第 3 レベル</a:t>
            </a:r>
          </a:p>
          <a:p>
            <a:pPr lvl="3" rtl="0"/>
            <a:r>
              <a:rPr lang="ja" dirty="0"/>
              <a:t>第 4 レベル</a:t>
            </a:r>
          </a:p>
          <a:p>
            <a:pPr lvl="4" rtl="0"/>
            <a:r>
              <a:rPr lang="ja" dirty="0"/>
              <a:t>第 5 レベル</a:t>
            </a:r>
            <a:endParaRPr 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9C574417-D6A5-4805-B113-749635F0A52F}" type="datetime1">
              <a:rPr lang="ja-JP" altLang="en-US" noProof="0" smtClean="0"/>
              <a:t>2024/3/28</a:t>
            </a:fld>
            <a:endParaRPr lang="ja-JP" altLang="en-US" noProof="0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cxnSp>
        <p:nvCxnSpPr>
          <p:cNvPr id="10" name="直線​​コネクタ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700" i="0" kern="1200" spc="-50" baseline="0">
          <a:solidFill>
            <a:schemeClr val="tx1">
              <a:lumMod val="75000"/>
              <a:lumOff val="25000"/>
            </a:schemeClr>
          </a:solidFill>
          <a:latin typeface="MS Mincho" panose="02020609040205080304" pitchFamily="17" charset="-128"/>
          <a:ea typeface="MS Mincho" panose="02020609040205080304" pitchFamily="17" charset="-128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900" kern="120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kumimoji="1" sz="1700" kern="120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kumimoji="1" sz="1300" kern="120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kumimoji="1" sz="1300" kern="120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kumimoji="1" sz="1300" kern="120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>
            <a:extLst>
              <a:ext uri="{FF2B5EF4-FFF2-40B4-BE49-F238E27FC236}">
                <a16:creationId xmlns:a16="http://schemas.microsoft.com/office/drawing/2014/main" id="{D15D921A-5B91-C371-FA65-412AD6BE1768}"/>
              </a:ext>
            </a:extLst>
          </p:cNvPr>
          <p:cNvSpPr txBox="1">
            <a:spLocks/>
          </p:cNvSpPr>
          <p:nvPr/>
        </p:nvSpPr>
        <p:spPr>
          <a:xfrm>
            <a:off x="273426" y="185796"/>
            <a:ext cx="4111006" cy="53321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MS Mincho" panose="02020609040205080304" pitchFamily="17" charset="-128"/>
                <a:ea typeface="MS Mincho" panose="02020609040205080304" pitchFamily="17" charset="-128"/>
                <a:cs typeface="+mj-cs"/>
              </a:defRPr>
            </a:lvl1pPr>
          </a:lstStyle>
          <a:p>
            <a:r>
              <a:rPr lang="ja-JP" alt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油山古墳群石室開口方向</a:t>
            </a:r>
            <a:r>
              <a:rPr lang="ja" sz="280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688DA253-E410-D691-2831-337FA7897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796" y="820615"/>
            <a:ext cx="8997845" cy="549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918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B92E2-B0E4-7646-0B02-C0E7A20F5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94DFDEF-28BE-3150-1790-152F27E879B4}"/>
              </a:ext>
            </a:extLst>
          </p:cNvPr>
          <p:cNvSpPr txBox="1"/>
          <p:nvPr/>
        </p:nvSpPr>
        <p:spPr>
          <a:xfrm>
            <a:off x="179752" y="93784"/>
            <a:ext cx="525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■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鳥越古墳群①（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A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B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C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D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E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F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H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I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支群）</a:t>
            </a:r>
            <a:endParaRPr kumimoji="1" lang="ja-JP" altLang="en-US" dirty="0"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A876FF3-EF2F-D24C-A804-E9BD277D6883}"/>
              </a:ext>
            </a:extLst>
          </p:cNvPr>
          <p:cNvSpPr txBox="1"/>
          <p:nvPr/>
        </p:nvSpPr>
        <p:spPr>
          <a:xfrm>
            <a:off x="11762149" y="6498923"/>
            <a:ext cx="320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 b="1" dirty="0">
                <a:solidFill>
                  <a:schemeClr val="bg1"/>
                </a:solidFill>
              </a:rPr>
              <a:t>１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9E1F798-F80C-D18B-03A1-FF06BD3B2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368" y="539629"/>
            <a:ext cx="9175263" cy="577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645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CD319-1F3C-3717-7F3D-A7F555CAC9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C33ACDA-B7C2-A536-0CEC-E2D72BDBB4F5}"/>
              </a:ext>
            </a:extLst>
          </p:cNvPr>
          <p:cNvSpPr txBox="1"/>
          <p:nvPr/>
        </p:nvSpPr>
        <p:spPr>
          <a:xfrm>
            <a:off x="11762149" y="6498923"/>
            <a:ext cx="320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>
                <a:solidFill>
                  <a:schemeClr val="bg1"/>
                </a:solidFill>
              </a:rPr>
              <a:t>2</a:t>
            </a:r>
            <a:endParaRPr kumimoji="1" lang="ja-JP" altLang="en-US" sz="1200" b="1" dirty="0">
              <a:solidFill>
                <a:schemeClr val="bg1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F4FC0AD-5EF5-5D96-E7D4-7A77BC661F23}"/>
              </a:ext>
            </a:extLst>
          </p:cNvPr>
          <p:cNvSpPr txBox="1"/>
          <p:nvPr/>
        </p:nvSpPr>
        <p:spPr>
          <a:xfrm>
            <a:off x="226645" y="146881"/>
            <a:ext cx="393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■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鳥越古墳群②（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C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・旧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G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J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支群）</a:t>
            </a:r>
            <a:endParaRPr kumimoji="1" lang="ja-JP" altLang="en-US" dirty="0"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032C31B-BE8E-09BE-0CE8-1E226551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742" y="621038"/>
            <a:ext cx="8763533" cy="569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23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3546C70-93A2-C9B8-8A6E-C03C76013691}"/>
              </a:ext>
            </a:extLst>
          </p:cNvPr>
          <p:cNvSpPr txBox="1"/>
          <p:nvPr/>
        </p:nvSpPr>
        <p:spPr>
          <a:xfrm>
            <a:off x="11762149" y="6498923"/>
            <a:ext cx="320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>
                <a:solidFill>
                  <a:schemeClr val="bg1"/>
                </a:solidFill>
              </a:rPr>
              <a:t>3</a:t>
            </a:r>
            <a:endParaRPr kumimoji="1" lang="ja-JP" altLang="en-US" sz="1200" b="1" dirty="0">
              <a:solidFill>
                <a:schemeClr val="bg1"/>
              </a:solidFill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A8F6570-B8EB-8E92-33CC-9C14CF3B847E}"/>
              </a:ext>
            </a:extLst>
          </p:cNvPr>
          <p:cNvSpPr txBox="1"/>
          <p:nvPr/>
        </p:nvSpPr>
        <p:spPr>
          <a:xfrm>
            <a:off x="211015" y="140678"/>
            <a:ext cx="3915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■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倉瀬戸古墳群　■早苗田古墳群</a:t>
            </a:r>
            <a:endParaRPr kumimoji="1" lang="en-US" altLang="ja-JP" b="1" dirty="0"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21D5B25-71AF-A942-2CC6-4B1679DEC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87" y="604899"/>
            <a:ext cx="8574905" cy="566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564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3546C70-93A2-C9B8-8A6E-C03C76013691}"/>
              </a:ext>
            </a:extLst>
          </p:cNvPr>
          <p:cNvSpPr txBox="1"/>
          <p:nvPr/>
        </p:nvSpPr>
        <p:spPr>
          <a:xfrm>
            <a:off x="11762149" y="6498923"/>
            <a:ext cx="320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>
                <a:solidFill>
                  <a:schemeClr val="bg1"/>
                </a:solidFill>
              </a:rPr>
              <a:t>4</a:t>
            </a:r>
            <a:endParaRPr kumimoji="1" lang="ja-JP" altLang="en-US" sz="1200" b="1" dirty="0">
              <a:solidFill>
                <a:schemeClr val="bg1"/>
              </a:solidFill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AB0CD72-27BE-490C-5FF9-3E54A5164546}"/>
              </a:ext>
            </a:extLst>
          </p:cNvPr>
          <p:cNvSpPr txBox="1"/>
          <p:nvPr/>
        </p:nvSpPr>
        <p:spPr>
          <a:xfrm>
            <a:off x="203200" y="117231"/>
            <a:ext cx="1946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■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大谷古墳群</a:t>
            </a:r>
            <a:endParaRPr kumimoji="1" lang="en-US" altLang="ja-JP" b="1" dirty="0"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77A93A9-C233-A735-BBAC-DF241A0A0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135" y="702526"/>
            <a:ext cx="9966616" cy="562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509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C00EAE6-41CF-CC36-E623-F304A9A68EF3}"/>
              </a:ext>
            </a:extLst>
          </p:cNvPr>
          <p:cNvSpPr txBox="1"/>
          <p:nvPr/>
        </p:nvSpPr>
        <p:spPr>
          <a:xfrm>
            <a:off x="11762149" y="6498923"/>
            <a:ext cx="320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>
                <a:solidFill>
                  <a:schemeClr val="bg1"/>
                </a:solidFill>
              </a:rPr>
              <a:t>5</a:t>
            </a:r>
            <a:endParaRPr kumimoji="1" lang="ja-JP" altLang="en-US" sz="1200" b="1" dirty="0">
              <a:solidFill>
                <a:schemeClr val="bg1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8A0BF92-01F0-4190-3044-94671D1E0EEA}"/>
              </a:ext>
            </a:extLst>
          </p:cNvPr>
          <p:cNvSpPr txBox="1"/>
          <p:nvPr/>
        </p:nvSpPr>
        <p:spPr>
          <a:xfrm>
            <a:off x="218831" y="109416"/>
            <a:ext cx="2711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■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駄ヶ原古墳群　　</a:t>
            </a:r>
            <a:endParaRPr kumimoji="1" lang="ja-JP" altLang="en-US" sz="1400" dirty="0"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520E6AFB-6C24-AE97-2747-92232D45D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980" y="609601"/>
            <a:ext cx="8539649" cy="571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143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C00EAE6-41CF-CC36-E623-F304A9A68EF3}"/>
              </a:ext>
            </a:extLst>
          </p:cNvPr>
          <p:cNvSpPr txBox="1"/>
          <p:nvPr/>
        </p:nvSpPr>
        <p:spPr>
          <a:xfrm>
            <a:off x="11762149" y="6498923"/>
            <a:ext cx="320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>
                <a:solidFill>
                  <a:schemeClr val="bg1"/>
                </a:solidFill>
              </a:rPr>
              <a:t>6</a:t>
            </a:r>
            <a:endParaRPr kumimoji="1" lang="ja-JP" altLang="en-US" sz="1200" b="1" dirty="0">
              <a:solidFill>
                <a:schemeClr val="bg1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65096DB-200F-BD62-E761-0B0A34BD47CB}"/>
              </a:ext>
            </a:extLst>
          </p:cNvPr>
          <p:cNvSpPr txBox="1"/>
          <p:nvPr/>
        </p:nvSpPr>
        <p:spPr>
          <a:xfrm>
            <a:off x="250093" y="120291"/>
            <a:ext cx="2711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■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霧ヶ滝古墳群　　</a:t>
            </a:r>
            <a:endParaRPr kumimoji="1" lang="ja-JP" altLang="en-US" sz="1400" dirty="0"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497432D4-54A8-8021-5686-A4C665A6E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295" y="561490"/>
            <a:ext cx="6617965" cy="573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581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C00EAE6-41CF-CC36-E623-F304A9A68EF3}"/>
              </a:ext>
            </a:extLst>
          </p:cNvPr>
          <p:cNvSpPr txBox="1"/>
          <p:nvPr/>
        </p:nvSpPr>
        <p:spPr>
          <a:xfrm>
            <a:off x="11762149" y="6498923"/>
            <a:ext cx="320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>
                <a:solidFill>
                  <a:schemeClr val="bg1"/>
                </a:solidFill>
              </a:rPr>
              <a:t>7</a:t>
            </a:r>
            <a:endParaRPr kumimoji="1" lang="ja-JP" altLang="en-US" sz="1200" b="1" dirty="0">
              <a:solidFill>
                <a:schemeClr val="bg1"/>
              </a:solidFill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940A5A8B-F61C-1935-8BD7-A46332FA873E}"/>
              </a:ext>
            </a:extLst>
          </p:cNvPr>
          <p:cNvSpPr txBox="1"/>
          <p:nvPr/>
        </p:nvSpPr>
        <p:spPr>
          <a:xfrm>
            <a:off x="203199" y="148493"/>
            <a:ext cx="537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■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西油山古墳群①（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A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B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C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D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F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支群）　　</a:t>
            </a:r>
            <a:endParaRPr kumimoji="1" lang="ja-JP" altLang="en-US" sz="1400" dirty="0"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632B11D-EF02-AF51-CD01-661E3E280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876" y="640863"/>
            <a:ext cx="8846311" cy="567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6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C00EAE6-41CF-CC36-E623-F304A9A68EF3}"/>
              </a:ext>
            </a:extLst>
          </p:cNvPr>
          <p:cNvSpPr txBox="1"/>
          <p:nvPr/>
        </p:nvSpPr>
        <p:spPr>
          <a:xfrm>
            <a:off x="11762149" y="6498923"/>
            <a:ext cx="3204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>
                <a:solidFill>
                  <a:schemeClr val="bg1"/>
                </a:solidFill>
              </a:rPr>
              <a:t>8</a:t>
            </a:r>
            <a:endParaRPr kumimoji="1" lang="ja-JP" altLang="en-US" sz="1200" b="1" dirty="0">
              <a:solidFill>
                <a:schemeClr val="bg1"/>
              </a:solidFill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5408857-EB86-E623-5A19-565ABA0E6878}"/>
              </a:ext>
            </a:extLst>
          </p:cNvPr>
          <p:cNvSpPr txBox="1"/>
          <p:nvPr/>
        </p:nvSpPr>
        <p:spPr>
          <a:xfrm>
            <a:off x="203200" y="171938"/>
            <a:ext cx="571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■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西油山古墳群②（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B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C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D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E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F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G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H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・</a:t>
            </a:r>
            <a:r>
              <a:rPr kumimoji="1" lang="en-US" altLang="ja-JP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I</a:t>
            </a:r>
            <a:r>
              <a:rPr kumimoji="1" lang="ja-JP" altLang="en-US" b="1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支群）　　</a:t>
            </a:r>
            <a:endParaRPr kumimoji="1" lang="ja-JP" altLang="en-US" sz="1400" dirty="0"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41CED9FC-2EE0-6791-EA1B-D9123C6B1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06" y="680422"/>
            <a:ext cx="10022770" cy="564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889285"/>
      </p:ext>
    </p:extLst>
  </p:cSld>
  <p:clrMapOvr>
    <a:masterClrMapping/>
  </p:clrMapOvr>
</p:sld>
</file>

<file path=ppt/theme/theme1.xml><?xml version="1.0" encoding="utf-8"?>
<a:theme xmlns:a="http://schemas.openxmlformats.org/drawingml/2006/main" name="ユーザー設定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75_TF56160789" id="{80AA9D2D-EE59-4148-A11E-A51EEE828B28}" vid="{AEAFD717-D3C8-4034-8F7E-D5220B0CCEB8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{1382DA1C-6545-42D9-A063-408BF0FBBE63}tf56160789_win32</Template>
  <TotalTime>1392</TotalTime>
  <Words>102</Words>
  <Application>Microsoft Office PowerPoint</Application>
  <PresentationFormat>ワイド画面</PresentationFormat>
  <Paragraphs>17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Meiryo UI</vt:lpstr>
      <vt:lpstr>ＭＳ 明朝</vt:lpstr>
      <vt:lpstr>ＭＳ 明朝</vt:lpstr>
      <vt:lpstr>Arial</vt:lpstr>
      <vt:lpstr>Calibri</vt:lpstr>
      <vt:lpstr>ユーザー設定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タイトル Lorem Ipsum</dc:title>
  <dc:creator>亮二 堀川</dc:creator>
  <cp:lastModifiedBy>亮二 堀川</cp:lastModifiedBy>
  <cp:revision>12</cp:revision>
  <dcterms:created xsi:type="dcterms:W3CDTF">2023-12-15T05:39:30Z</dcterms:created>
  <dcterms:modified xsi:type="dcterms:W3CDTF">2024-03-28T08:36:38Z</dcterms:modified>
</cp:coreProperties>
</file>

<file path=docProps/thumbnail.jpeg>
</file>